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  <p:sldMasterId id="2147483691" r:id="rId2"/>
  </p:sldMasterIdLst>
  <p:notesMasterIdLst>
    <p:notesMasterId r:id="rId13"/>
  </p:notesMasterIdLst>
  <p:handoutMasterIdLst>
    <p:handoutMasterId r:id="rId14"/>
  </p:handoutMasterIdLst>
  <p:sldIdLst>
    <p:sldId id="836" r:id="rId3"/>
    <p:sldId id="1149" r:id="rId4"/>
    <p:sldId id="1151" r:id="rId5"/>
    <p:sldId id="1152" r:id="rId6"/>
    <p:sldId id="1153" r:id="rId7"/>
    <p:sldId id="1154" r:id="rId8"/>
    <p:sldId id="1155" r:id="rId9"/>
    <p:sldId id="1156" r:id="rId10"/>
    <p:sldId id="1157" r:id="rId11"/>
    <p:sldId id="114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uiling Huang" initials="HH" lastIdx="1" clrIdx="0">
    <p:extLst>
      <p:ext uri="{19B8F6BF-5375-455C-9EA6-DF929625EA0E}">
        <p15:presenceInfo xmlns:p15="http://schemas.microsoft.com/office/powerpoint/2012/main" userId="fbe8275db12cf71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0000"/>
    <a:srgbClr val="1BEDF0"/>
    <a:srgbClr val="00B9FF"/>
    <a:srgbClr val="B6FF63"/>
    <a:srgbClr val="25941C"/>
    <a:srgbClr val="172BA2"/>
    <a:srgbClr val="24C12A"/>
    <a:srgbClr val="B1FB61"/>
    <a:srgbClr val="A2E559"/>
    <a:srgbClr val="2479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546" autoAdjust="0"/>
    <p:restoredTop sz="85970"/>
  </p:normalViewPr>
  <p:slideViewPr>
    <p:cSldViewPr snapToGrid="0" snapToObjects="1">
      <p:cViewPr varScale="1">
        <p:scale>
          <a:sx n="140" d="100"/>
          <a:sy n="140" d="100"/>
        </p:scale>
        <p:origin x="216" y="1688"/>
      </p:cViewPr>
      <p:guideLst/>
    </p:cSldViewPr>
  </p:slideViewPr>
  <p:outlineViewPr>
    <p:cViewPr>
      <p:scale>
        <a:sx n="33" d="100"/>
        <a:sy n="33" d="100"/>
      </p:scale>
      <p:origin x="0" y="-887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5" d="100"/>
        <a:sy n="55" d="100"/>
      </p:scale>
      <p:origin x="0" y="-3128"/>
    </p:cViewPr>
  </p:sorterViewPr>
  <p:notesViewPr>
    <p:cSldViewPr snapToGrid="0" snapToObjects="1">
      <p:cViewPr varScale="1">
        <p:scale>
          <a:sx n="134" d="100"/>
          <a:sy n="134" d="100"/>
        </p:scale>
        <p:origin x="476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9-13T10:29:09.666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EB8DDF6-CDBC-6741-A0CA-0238F1ACB3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3CC0B3-3EAB-CC4C-BF2F-9837965547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B0C4E3-C281-CE4A-ACF8-5FACA4BBDAF6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A4C284-0859-0046-870B-F095F2CE2C1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3F3DA-2C60-AE48-B439-26C5266771D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538BF6-8ABD-4D46-A3C2-627AEFBE9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3124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F66680-6EB3-5F46-9329-E1702A70037A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6488FC-E2CD-9449-8054-C0B8D8EAA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25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EA8AE97-8928-1E44-80F5-B9961CC7F3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5632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EA8AE97-8928-1E44-80F5-B9961CC7F3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27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EA8AE97-8928-1E44-80F5-B9961CC7F3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622034-1424-644B-A878-96F89FDCDA5C}"/>
              </a:ext>
            </a:extLst>
          </p:cNvPr>
          <p:cNvSpPr/>
          <p:nvPr userDrawn="1"/>
        </p:nvSpPr>
        <p:spPr>
          <a:xfrm>
            <a:off x="392888" y="196946"/>
            <a:ext cx="11406224" cy="1169146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36000"/>
                </a:schemeClr>
              </a:gs>
              <a:gs pos="52000">
                <a:srgbClr val="676363"/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600" dirty="0">
              <a:solidFill>
                <a:srgbClr val="FFC000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DB5C56-7B36-BA4A-8B57-2055B454E9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227" y="267590"/>
            <a:ext cx="11367884" cy="514132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>
                <a:solidFill>
                  <a:srgbClr val="FFFF00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Edit Master text styles</a:t>
            </a:r>
          </a:p>
          <a:p>
            <a:pPr lvl="0"/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B19ECD9A-A7DC-6C4C-92A5-7FEE7A2EB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2330" y="6364942"/>
            <a:ext cx="980141" cy="408031"/>
          </a:xfrm>
        </p:spPr>
        <p:txBody>
          <a:bodyPr/>
          <a:lstStyle>
            <a:lvl1pPr>
              <a:defRPr sz="20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0B086B2B-46BC-C549-BA6D-C4549ADE719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354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EA8AE97-8928-1E44-80F5-B9961CC7F3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622034-1424-644B-A878-96F89FDCDA5C}"/>
              </a:ext>
            </a:extLst>
          </p:cNvPr>
          <p:cNvSpPr/>
          <p:nvPr userDrawn="1"/>
        </p:nvSpPr>
        <p:spPr>
          <a:xfrm>
            <a:off x="392888" y="196947"/>
            <a:ext cx="11406224" cy="1588823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36000"/>
                </a:schemeClr>
              </a:gs>
              <a:gs pos="52000">
                <a:srgbClr val="676363"/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600" dirty="0">
              <a:solidFill>
                <a:srgbClr val="FFC000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DB5C56-7B36-BA4A-8B57-2055B454E9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227" y="267590"/>
            <a:ext cx="11367884" cy="514132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>
                <a:solidFill>
                  <a:srgbClr val="FFFF00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Edit Master text styles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Edit Master text styles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83419060-19A9-1341-B097-0EFF1D1DE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6235" y="6364942"/>
            <a:ext cx="956236" cy="408031"/>
          </a:xfrm>
        </p:spPr>
        <p:txBody>
          <a:bodyPr/>
          <a:lstStyle>
            <a:lvl1pPr>
              <a:defRPr sz="20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0B086B2B-46BC-C549-BA6D-C4549ADE719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978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EA8AE97-8928-1E44-80F5-B9961CC7F3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EE7C19-FA90-0446-A6B1-43DE78694D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53449" y="5980532"/>
            <a:ext cx="1266833" cy="8774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622034-1424-644B-A878-96F89FDCDA5C}"/>
              </a:ext>
            </a:extLst>
          </p:cNvPr>
          <p:cNvSpPr/>
          <p:nvPr userDrawn="1"/>
        </p:nvSpPr>
        <p:spPr>
          <a:xfrm>
            <a:off x="392888" y="196947"/>
            <a:ext cx="11406224" cy="58477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36000"/>
                </a:schemeClr>
              </a:gs>
              <a:gs pos="52000">
                <a:srgbClr val="676363"/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600" dirty="0">
              <a:solidFill>
                <a:srgbClr val="FFC000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DB5C56-7B36-BA4A-8B57-2055B454E9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227" y="267590"/>
            <a:ext cx="11367884" cy="514132"/>
          </a:xfrm>
        </p:spPr>
        <p:txBody>
          <a:bodyPr>
            <a:noAutofit/>
          </a:bodyPr>
          <a:lstStyle>
            <a:lvl1pPr marL="0" indent="0">
              <a:buNone/>
              <a:defRPr sz="3600">
                <a:solidFill>
                  <a:srgbClr val="FFFF00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1135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EA8AE97-8928-1E44-80F5-B9961CC7F3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0BBDAC-BC8C-F446-898E-91E1C8D439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53449" y="5980532"/>
            <a:ext cx="1266833" cy="87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0606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6F7AF89-5635-7348-8843-D7D83FB2F84C}"/>
              </a:ext>
            </a:extLst>
          </p:cNvPr>
          <p:cNvSpPr/>
          <p:nvPr userDrawn="1"/>
        </p:nvSpPr>
        <p:spPr>
          <a:xfrm>
            <a:off x="392888" y="246643"/>
            <a:ext cx="11406224" cy="58477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36000"/>
                </a:schemeClr>
              </a:gs>
              <a:gs pos="52000">
                <a:srgbClr val="676363"/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solidFill>
                <a:srgbClr val="FFFF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3D5D081-ED38-B247-84BE-243D30FCC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888" y="246643"/>
            <a:ext cx="11406224" cy="584775"/>
          </a:xfrm>
          <a:prstGeom prst="rect">
            <a:avLst/>
          </a:prstGeom>
        </p:spPr>
        <p:txBody>
          <a:bodyPr/>
          <a:lstStyle>
            <a:lvl1pPr algn="ctr">
              <a:defRPr sz="3600">
                <a:solidFill>
                  <a:srgbClr val="FFFF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9087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86B2B-46BC-C549-BA6D-C4549ADE71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76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90" r:id="rId2"/>
    <p:sldLayoutId id="2147483675" r:id="rId3"/>
    <p:sldLayoutId id="2147483676" r:id="rId4"/>
    <p:sldLayoutId id="2147483673" r:id="rId5"/>
    <p:sldLayoutId id="2147483672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5BADB2D-1AB8-7C43-B015-0CB6F4E6A4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197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comments" Target="../comments/commen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EA5DEDE-B145-E442-802A-65C6F6F2AF34}"/>
              </a:ext>
            </a:extLst>
          </p:cNvPr>
          <p:cNvSpPr txBox="1"/>
          <p:nvPr/>
        </p:nvSpPr>
        <p:spPr>
          <a:xfrm>
            <a:off x="588825" y="1968670"/>
            <a:ext cx="1123301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4800" b="1" dirty="0">
                <a:ln/>
                <a:solidFill>
                  <a:schemeClr val="accent4"/>
                </a:solidFill>
              </a:rPr>
              <a:t>Attention Network Task:</a:t>
            </a:r>
          </a:p>
          <a:p>
            <a:pPr algn="ctr"/>
            <a:r>
              <a:rPr lang="en-US" sz="4800" b="1" dirty="0">
                <a:ln/>
                <a:solidFill>
                  <a:schemeClr val="accent4"/>
                </a:solidFill>
              </a:rPr>
              <a:t>BCI2000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174137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D42EE5-BB2F-5C43-80ED-A4B464C58C1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128188" y="6364942"/>
            <a:ext cx="944283" cy="408031"/>
          </a:xfrm>
        </p:spPr>
        <p:txBody>
          <a:bodyPr/>
          <a:lstStyle/>
          <a:p>
            <a:fld id="{0B086B2B-46BC-C549-BA6D-C4549ADE719C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7D081A-9D16-7F44-8FF0-A7253AD79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16" y="755374"/>
            <a:ext cx="11331367" cy="511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502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0C56-6E39-3D4B-BFB2-5F4165AFF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 Experiment Design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6F13AB-6E54-1845-8C26-4AE24E468E05}"/>
              </a:ext>
            </a:extLst>
          </p:cNvPr>
          <p:cNvSpPr/>
          <p:nvPr/>
        </p:nvSpPr>
        <p:spPr>
          <a:xfrm>
            <a:off x="572291" y="1506241"/>
            <a:ext cx="222749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88FA0A-FA18-AB40-8EAD-609A5A9F3D40}"/>
              </a:ext>
            </a:extLst>
          </p:cNvPr>
          <p:cNvSpPr txBox="1"/>
          <p:nvPr/>
        </p:nvSpPr>
        <p:spPr>
          <a:xfrm>
            <a:off x="1220976" y="1058759"/>
            <a:ext cx="930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Practice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0EE06F-E5C7-9F4C-A90B-E59697F593CA}"/>
              </a:ext>
            </a:extLst>
          </p:cNvPr>
          <p:cNvSpPr/>
          <p:nvPr/>
        </p:nvSpPr>
        <p:spPr>
          <a:xfrm>
            <a:off x="3859778" y="1506241"/>
            <a:ext cx="222749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D6C1A5-B7D1-FC43-81F2-DC97CA739BB3}"/>
              </a:ext>
            </a:extLst>
          </p:cNvPr>
          <p:cNvSpPr txBox="1"/>
          <p:nvPr/>
        </p:nvSpPr>
        <p:spPr>
          <a:xfrm>
            <a:off x="4508463" y="1058759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Block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4013C3-77B6-0B4D-9B29-E5A69CC5BA52}"/>
              </a:ext>
            </a:extLst>
          </p:cNvPr>
          <p:cNvSpPr/>
          <p:nvPr/>
        </p:nvSpPr>
        <p:spPr>
          <a:xfrm>
            <a:off x="6467994" y="1506241"/>
            <a:ext cx="222749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74AAD9-E9BE-2E4A-AC89-C35D3890768D}"/>
              </a:ext>
            </a:extLst>
          </p:cNvPr>
          <p:cNvSpPr txBox="1"/>
          <p:nvPr/>
        </p:nvSpPr>
        <p:spPr>
          <a:xfrm>
            <a:off x="7098245" y="1058759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Block 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72BEC1-67E3-0A48-864C-4A2F6EA4A1E6}"/>
              </a:ext>
            </a:extLst>
          </p:cNvPr>
          <p:cNvSpPr/>
          <p:nvPr/>
        </p:nvSpPr>
        <p:spPr>
          <a:xfrm>
            <a:off x="9392212" y="1506241"/>
            <a:ext cx="222749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83B8D3-5789-BD42-89CC-2157F3F787D5}"/>
              </a:ext>
            </a:extLst>
          </p:cNvPr>
          <p:cNvSpPr txBox="1"/>
          <p:nvPr/>
        </p:nvSpPr>
        <p:spPr>
          <a:xfrm>
            <a:off x="10040897" y="1058759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Block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C6C2F0-E538-934F-9049-F1E618E920B6}"/>
              </a:ext>
            </a:extLst>
          </p:cNvPr>
          <p:cNvSpPr txBox="1"/>
          <p:nvPr/>
        </p:nvSpPr>
        <p:spPr>
          <a:xfrm>
            <a:off x="4510655" y="1722453"/>
            <a:ext cx="955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96 Trials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06A446-2108-724A-A5AA-B119A87EEBC4}"/>
              </a:ext>
            </a:extLst>
          </p:cNvPr>
          <p:cNvSpPr txBox="1"/>
          <p:nvPr/>
        </p:nvSpPr>
        <p:spPr>
          <a:xfrm>
            <a:off x="7050833" y="1751225"/>
            <a:ext cx="955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96 Trials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BD4C03-A5F0-A545-BF47-72BF64AA6428}"/>
              </a:ext>
            </a:extLst>
          </p:cNvPr>
          <p:cNvSpPr txBox="1"/>
          <p:nvPr/>
        </p:nvSpPr>
        <p:spPr>
          <a:xfrm>
            <a:off x="9969531" y="1759934"/>
            <a:ext cx="955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96 Trials</a:t>
            </a:r>
          </a:p>
        </p:txBody>
      </p:sp>
    </p:spTree>
    <p:extLst>
      <p:ext uri="{BB962C8B-B14F-4D97-AF65-F5344CB8AC3E}">
        <p14:creationId xmlns:p14="http://schemas.microsoft.com/office/powerpoint/2010/main" val="3082822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F578B-318A-2A44-A14E-94C43D100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 Single Trial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52C987-22E5-A846-B72A-BD08CC075D21}"/>
              </a:ext>
            </a:extLst>
          </p:cNvPr>
          <p:cNvSpPr/>
          <p:nvPr/>
        </p:nvSpPr>
        <p:spPr>
          <a:xfrm>
            <a:off x="311034" y="3056356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919228-FBB2-F541-8052-44035467C4CA}"/>
              </a:ext>
            </a:extLst>
          </p:cNvPr>
          <p:cNvSpPr txBox="1"/>
          <p:nvPr/>
        </p:nvSpPr>
        <p:spPr>
          <a:xfrm>
            <a:off x="534353" y="318095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882501-B6DC-214F-8E3C-E3470645CB91}"/>
              </a:ext>
            </a:extLst>
          </p:cNvPr>
          <p:cNvSpPr txBox="1"/>
          <p:nvPr/>
        </p:nvSpPr>
        <p:spPr>
          <a:xfrm>
            <a:off x="103620" y="2657691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First Fixation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466405-2BC7-AB4D-A84B-7FECE23E0D9F}"/>
              </a:ext>
            </a:extLst>
          </p:cNvPr>
          <p:cNvCxnSpPr>
            <a:cxnSpLocks/>
          </p:cNvCxnSpPr>
          <p:nvPr/>
        </p:nvCxnSpPr>
        <p:spPr>
          <a:xfrm>
            <a:off x="1211012" y="3457234"/>
            <a:ext cx="1560444" cy="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B3400EC-C2D2-6E4A-803A-D8B5371E92C9}"/>
              </a:ext>
            </a:extLst>
          </p:cNvPr>
          <p:cNvSpPr txBox="1"/>
          <p:nvPr/>
        </p:nvSpPr>
        <p:spPr>
          <a:xfrm>
            <a:off x="1292359" y="3425414"/>
            <a:ext cx="1401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D1 = 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400-1600 </a:t>
            </a:r>
            <a:r>
              <a:rPr lang="en-US" dirty="0" err="1">
                <a:solidFill>
                  <a:schemeClr val="bg1"/>
                </a:solidFill>
              </a:rPr>
              <a:t>ms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318CB6-5A18-B249-860F-C51612E56536}"/>
              </a:ext>
            </a:extLst>
          </p:cNvPr>
          <p:cNvSpPr/>
          <p:nvPr/>
        </p:nvSpPr>
        <p:spPr>
          <a:xfrm>
            <a:off x="3023040" y="1815992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0792CD-5D0A-9348-A23A-2C1F14821E6F}"/>
              </a:ext>
            </a:extLst>
          </p:cNvPr>
          <p:cNvSpPr txBox="1"/>
          <p:nvPr/>
        </p:nvSpPr>
        <p:spPr>
          <a:xfrm>
            <a:off x="3246359" y="194059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F81F6D-7501-FC4A-90D2-72C9756A8D11}"/>
              </a:ext>
            </a:extLst>
          </p:cNvPr>
          <p:cNvSpPr/>
          <p:nvPr/>
        </p:nvSpPr>
        <p:spPr>
          <a:xfrm>
            <a:off x="3023040" y="2797158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963E02-3922-DB4C-A2E8-5BFAD5E3444C}"/>
              </a:ext>
            </a:extLst>
          </p:cNvPr>
          <p:cNvSpPr txBox="1"/>
          <p:nvPr/>
        </p:nvSpPr>
        <p:spPr>
          <a:xfrm>
            <a:off x="3236420" y="303612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61EEF8-2898-544B-A57E-0FA958670FA5}"/>
              </a:ext>
            </a:extLst>
          </p:cNvPr>
          <p:cNvSpPr/>
          <p:nvPr/>
        </p:nvSpPr>
        <p:spPr>
          <a:xfrm>
            <a:off x="3023040" y="3778324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718758-524B-0946-979A-07B780927E50}"/>
              </a:ext>
            </a:extLst>
          </p:cNvPr>
          <p:cNvSpPr/>
          <p:nvPr/>
        </p:nvSpPr>
        <p:spPr>
          <a:xfrm>
            <a:off x="3023040" y="4759490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ABC271-CE14-E545-AD7A-4A5475EF47BC}"/>
              </a:ext>
            </a:extLst>
          </p:cNvPr>
          <p:cNvSpPr txBox="1"/>
          <p:nvPr/>
        </p:nvSpPr>
        <p:spPr>
          <a:xfrm>
            <a:off x="3246359" y="488409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1A19BF-20BB-2E40-92F6-66D82872AA75}"/>
              </a:ext>
            </a:extLst>
          </p:cNvPr>
          <p:cNvSpPr txBox="1"/>
          <p:nvPr/>
        </p:nvSpPr>
        <p:spPr>
          <a:xfrm>
            <a:off x="3241817" y="391759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26C0DC-FD77-AC4E-96AE-335ECF4EACF7}"/>
              </a:ext>
            </a:extLst>
          </p:cNvPr>
          <p:cNvSpPr txBox="1"/>
          <p:nvPr/>
        </p:nvSpPr>
        <p:spPr>
          <a:xfrm>
            <a:off x="3241817" y="372500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A3F9DB-8CBF-1244-B9ED-FFAA292C16C2}"/>
              </a:ext>
            </a:extLst>
          </p:cNvPr>
          <p:cNvSpPr txBox="1"/>
          <p:nvPr/>
        </p:nvSpPr>
        <p:spPr>
          <a:xfrm>
            <a:off x="3105845" y="1257024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8AEEC71-4469-C544-A557-0D2098C14AE6}"/>
              </a:ext>
            </a:extLst>
          </p:cNvPr>
          <p:cNvSpPr txBox="1"/>
          <p:nvPr/>
        </p:nvSpPr>
        <p:spPr>
          <a:xfrm>
            <a:off x="3246359" y="5217436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AC95B5-EA85-B44D-A799-ECABA73C8338}"/>
              </a:ext>
            </a:extLst>
          </p:cNvPr>
          <p:cNvSpPr/>
          <p:nvPr/>
        </p:nvSpPr>
        <p:spPr>
          <a:xfrm>
            <a:off x="2846722" y="1662057"/>
            <a:ext cx="1159652" cy="4078597"/>
          </a:xfrm>
          <a:prstGeom prst="rect">
            <a:avLst/>
          </a:prstGeom>
          <a:noFill/>
          <a:ln w="254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337E3E-AB08-5640-9C01-C967DC364C2F}"/>
              </a:ext>
            </a:extLst>
          </p:cNvPr>
          <p:cNvSpPr txBox="1"/>
          <p:nvPr/>
        </p:nvSpPr>
        <p:spPr>
          <a:xfrm>
            <a:off x="4117370" y="3488781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100 </a:t>
            </a:r>
            <a:r>
              <a:rPr lang="en-US" dirty="0" err="1">
                <a:solidFill>
                  <a:schemeClr val="bg1"/>
                </a:solidFill>
              </a:rPr>
              <a:t>ms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4289EF9-DDFF-FC4A-959E-EABE7D5088F1}"/>
              </a:ext>
            </a:extLst>
          </p:cNvPr>
          <p:cNvCxnSpPr>
            <a:cxnSpLocks/>
          </p:cNvCxnSpPr>
          <p:nvPr/>
        </p:nvCxnSpPr>
        <p:spPr>
          <a:xfrm>
            <a:off x="4106601" y="3470240"/>
            <a:ext cx="831159" cy="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AA130733-F237-314B-B385-B44FE4F292F8}"/>
              </a:ext>
            </a:extLst>
          </p:cNvPr>
          <p:cNvSpPr/>
          <p:nvPr/>
        </p:nvSpPr>
        <p:spPr>
          <a:xfrm>
            <a:off x="5030140" y="3115906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E6FDA4-D089-E44E-9172-B468C10C4330}"/>
              </a:ext>
            </a:extLst>
          </p:cNvPr>
          <p:cNvSpPr txBox="1"/>
          <p:nvPr/>
        </p:nvSpPr>
        <p:spPr>
          <a:xfrm>
            <a:off x="5253459" y="324050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69DB737-8978-794B-85CC-F72355B386C5}"/>
              </a:ext>
            </a:extLst>
          </p:cNvPr>
          <p:cNvSpPr txBox="1"/>
          <p:nvPr/>
        </p:nvSpPr>
        <p:spPr>
          <a:xfrm>
            <a:off x="4638598" y="2689682"/>
            <a:ext cx="1635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Middle Fixation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4C7830-0823-0B4D-8B22-ECA58A69F747}"/>
              </a:ext>
            </a:extLst>
          </p:cNvPr>
          <p:cNvSpPr txBox="1"/>
          <p:nvPr/>
        </p:nvSpPr>
        <p:spPr>
          <a:xfrm>
            <a:off x="5925627" y="3502118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400 </a:t>
            </a:r>
            <a:r>
              <a:rPr lang="en-US" dirty="0" err="1">
                <a:solidFill>
                  <a:schemeClr val="bg1"/>
                </a:solidFill>
              </a:rPr>
              <a:t>ms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86693DC-005A-1F48-B6BF-E3B79F8BD89C}"/>
              </a:ext>
            </a:extLst>
          </p:cNvPr>
          <p:cNvCxnSpPr>
            <a:cxnSpLocks/>
          </p:cNvCxnSpPr>
          <p:nvPr/>
        </p:nvCxnSpPr>
        <p:spPr>
          <a:xfrm>
            <a:off x="5906240" y="3493990"/>
            <a:ext cx="869029" cy="8128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4C394A05-43C8-DA46-8D3A-CA4860FB4F5D}"/>
              </a:ext>
            </a:extLst>
          </p:cNvPr>
          <p:cNvSpPr/>
          <p:nvPr/>
        </p:nvSpPr>
        <p:spPr>
          <a:xfrm>
            <a:off x="6882094" y="1698465"/>
            <a:ext cx="1362813" cy="3809390"/>
          </a:xfrm>
          <a:prstGeom prst="rect">
            <a:avLst/>
          </a:prstGeom>
          <a:noFill/>
          <a:ln w="254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7D15586-C277-5A41-936C-027D8B31D0DA}"/>
              </a:ext>
            </a:extLst>
          </p:cNvPr>
          <p:cNvSpPr/>
          <p:nvPr/>
        </p:nvSpPr>
        <p:spPr>
          <a:xfrm>
            <a:off x="7033246" y="1819444"/>
            <a:ext cx="1094642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79AC81F-23F2-FD4D-9017-71007288EC99}"/>
              </a:ext>
            </a:extLst>
          </p:cNvPr>
          <p:cNvSpPr txBox="1"/>
          <p:nvPr/>
        </p:nvSpPr>
        <p:spPr>
          <a:xfrm>
            <a:off x="7386277" y="1944046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D94946E-6596-0F45-B779-C5F53BCFA913}"/>
              </a:ext>
            </a:extLst>
          </p:cNvPr>
          <p:cNvCxnSpPr>
            <a:cxnSpLocks/>
          </p:cNvCxnSpPr>
          <p:nvPr/>
        </p:nvCxnSpPr>
        <p:spPr>
          <a:xfrm>
            <a:off x="7161842" y="2003474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6AB9490-C382-5947-A618-D1953B8901C0}"/>
              </a:ext>
            </a:extLst>
          </p:cNvPr>
          <p:cNvCxnSpPr>
            <a:cxnSpLocks/>
          </p:cNvCxnSpPr>
          <p:nvPr/>
        </p:nvCxnSpPr>
        <p:spPr>
          <a:xfrm>
            <a:off x="7336890" y="2011951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1DE2EE1-36A2-EA48-AE8C-0553AB22260E}"/>
              </a:ext>
            </a:extLst>
          </p:cNvPr>
          <p:cNvCxnSpPr>
            <a:cxnSpLocks/>
          </p:cNvCxnSpPr>
          <p:nvPr/>
        </p:nvCxnSpPr>
        <p:spPr>
          <a:xfrm>
            <a:off x="7509081" y="2008553"/>
            <a:ext cx="175048" cy="0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772D732-2E0B-364F-B763-9C5EBDEA2D39}"/>
              </a:ext>
            </a:extLst>
          </p:cNvPr>
          <p:cNvCxnSpPr>
            <a:cxnSpLocks/>
          </p:cNvCxnSpPr>
          <p:nvPr/>
        </p:nvCxnSpPr>
        <p:spPr>
          <a:xfrm>
            <a:off x="7683069" y="2011951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485A0F9-AFA6-734F-9553-EE1A995B796E}"/>
              </a:ext>
            </a:extLst>
          </p:cNvPr>
          <p:cNvCxnSpPr>
            <a:cxnSpLocks/>
          </p:cNvCxnSpPr>
          <p:nvPr/>
        </p:nvCxnSpPr>
        <p:spPr>
          <a:xfrm>
            <a:off x="7858117" y="2011951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0D6907BC-6108-B54C-B255-4A12F4676FB0}"/>
              </a:ext>
            </a:extLst>
          </p:cNvPr>
          <p:cNvSpPr/>
          <p:nvPr/>
        </p:nvSpPr>
        <p:spPr>
          <a:xfrm>
            <a:off x="7027568" y="2742181"/>
            <a:ext cx="1094642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43B78E4-747C-7940-B68F-C4F802C43478}"/>
              </a:ext>
            </a:extLst>
          </p:cNvPr>
          <p:cNvSpPr txBox="1"/>
          <p:nvPr/>
        </p:nvSpPr>
        <p:spPr>
          <a:xfrm>
            <a:off x="7380599" y="2866783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88446B5-9E6E-644F-B3CC-80D13509B720}"/>
              </a:ext>
            </a:extLst>
          </p:cNvPr>
          <p:cNvCxnSpPr>
            <a:cxnSpLocks/>
          </p:cNvCxnSpPr>
          <p:nvPr/>
        </p:nvCxnSpPr>
        <p:spPr>
          <a:xfrm>
            <a:off x="7156164" y="2926211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B0EDC3F-BF84-1541-81E6-9B8B97089FF1}"/>
              </a:ext>
            </a:extLst>
          </p:cNvPr>
          <p:cNvCxnSpPr>
            <a:cxnSpLocks/>
          </p:cNvCxnSpPr>
          <p:nvPr/>
        </p:nvCxnSpPr>
        <p:spPr>
          <a:xfrm>
            <a:off x="7331212" y="2934688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178C193-3F2C-4545-9807-A1CA004E3EF2}"/>
              </a:ext>
            </a:extLst>
          </p:cNvPr>
          <p:cNvCxnSpPr>
            <a:cxnSpLocks/>
          </p:cNvCxnSpPr>
          <p:nvPr/>
        </p:nvCxnSpPr>
        <p:spPr>
          <a:xfrm>
            <a:off x="7503403" y="2931290"/>
            <a:ext cx="175048" cy="0"/>
          </a:xfrm>
          <a:prstGeom prst="straightConnector1">
            <a:avLst/>
          </a:prstGeom>
          <a:ln w="25400">
            <a:solidFill>
              <a:schemeClr val="accent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C8FD6AA-00C3-6141-A967-E6DB2F2D882B}"/>
              </a:ext>
            </a:extLst>
          </p:cNvPr>
          <p:cNvCxnSpPr>
            <a:cxnSpLocks/>
          </p:cNvCxnSpPr>
          <p:nvPr/>
        </p:nvCxnSpPr>
        <p:spPr>
          <a:xfrm>
            <a:off x="7677391" y="2934688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2022229-2EB6-A344-99A7-839DAB118B16}"/>
              </a:ext>
            </a:extLst>
          </p:cNvPr>
          <p:cNvCxnSpPr>
            <a:cxnSpLocks/>
          </p:cNvCxnSpPr>
          <p:nvPr/>
        </p:nvCxnSpPr>
        <p:spPr>
          <a:xfrm>
            <a:off x="7852439" y="2934688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C2603923-F0F0-BA46-9EF4-39528F0E4A8F}"/>
              </a:ext>
            </a:extLst>
          </p:cNvPr>
          <p:cNvSpPr/>
          <p:nvPr/>
        </p:nvSpPr>
        <p:spPr>
          <a:xfrm>
            <a:off x="7027568" y="3653529"/>
            <a:ext cx="1094642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CB36D6-7146-B34E-9273-4CB185B4BAC9}"/>
              </a:ext>
            </a:extLst>
          </p:cNvPr>
          <p:cNvSpPr txBox="1"/>
          <p:nvPr/>
        </p:nvSpPr>
        <p:spPr>
          <a:xfrm>
            <a:off x="7385772" y="374858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BD2A078-1685-6B4D-8BAD-99AC2E96832C}"/>
              </a:ext>
            </a:extLst>
          </p:cNvPr>
          <p:cNvCxnSpPr>
            <a:cxnSpLocks/>
          </p:cNvCxnSpPr>
          <p:nvPr/>
        </p:nvCxnSpPr>
        <p:spPr>
          <a:xfrm>
            <a:off x="7141223" y="4290560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7C7F01C-91F1-B344-AF5B-B0DC10BA7391}"/>
              </a:ext>
            </a:extLst>
          </p:cNvPr>
          <p:cNvCxnSpPr>
            <a:cxnSpLocks/>
          </p:cNvCxnSpPr>
          <p:nvPr/>
        </p:nvCxnSpPr>
        <p:spPr>
          <a:xfrm>
            <a:off x="7316271" y="4299037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A4162CA-10FB-6B4D-A628-CDBE87366A63}"/>
              </a:ext>
            </a:extLst>
          </p:cNvPr>
          <p:cNvCxnSpPr>
            <a:cxnSpLocks/>
          </p:cNvCxnSpPr>
          <p:nvPr/>
        </p:nvCxnSpPr>
        <p:spPr>
          <a:xfrm>
            <a:off x="7488462" y="4295639"/>
            <a:ext cx="175048" cy="0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D13D600-5132-F742-84C2-81ABC1B0D741}"/>
              </a:ext>
            </a:extLst>
          </p:cNvPr>
          <p:cNvCxnSpPr>
            <a:cxnSpLocks/>
          </p:cNvCxnSpPr>
          <p:nvPr/>
        </p:nvCxnSpPr>
        <p:spPr>
          <a:xfrm>
            <a:off x="7662450" y="4299037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522197F2-7911-DB48-835C-5D95B61C6A60}"/>
              </a:ext>
            </a:extLst>
          </p:cNvPr>
          <p:cNvCxnSpPr>
            <a:cxnSpLocks/>
          </p:cNvCxnSpPr>
          <p:nvPr/>
        </p:nvCxnSpPr>
        <p:spPr>
          <a:xfrm>
            <a:off x="7837498" y="4299037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9C37B3DA-CEE1-CD4B-B34E-90A5DA4C5108}"/>
              </a:ext>
            </a:extLst>
          </p:cNvPr>
          <p:cNvSpPr/>
          <p:nvPr/>
        </p:nvSpPr>
        <p:spPr>
          <a:xfrm>
            <a:off x="7027568" y="4564877"/>
            <a:ext cx="1094642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666AC07-343C-1B40-B97C-74C974DF4592}"/>
              </a:ext>
            </a:extLst>
          </p:cNvPr>
          <p:cNvSpPr txBox="1"/>
          <p:nvPr/>
        </p:nvSpPr>
        <p:spPr>
          <a:xfrm>
            <a:off x="7384675" y="4625063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655F120-FE27-3542-B0C1-67A22F0A4785}"/>
              </a:ext>
            </a:extLst>
          </p:cNvPr>
          <p:cNvCxnSpPr>
            <a:cxnSpLocks/>
          </p:cNvCxnSpPr>
          <p:nvPr/>
        </p:nvCxnSpPr>
        <p:spPr>
          <a:xfrm>
            <a:off x="7140126" y="5196829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01D26DB-996E-644B-A1D2-32D97914B224}"/>
              </a:ext>
            </a:extLst>
          </p:cNvPr>
          <p:cNvCxnSpPr>
            <a:cxnSpLocks/>
          </p:cNvCxnSpPr>
          <p:nvPr/>
        </p:nvCxnSpPr>
        <p:spPr>
          <a:xfrm>
            <a:off x="7315174" y="5205306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C1D818A-763F-F84F-B806-88BFB3BE11A1}"/>
              </a:ext>
            </a:extLst>
          </p:cNvPr>
          <p:cNvCxnSpPr>
            <a:cxnSpLocks/>
          </p:cNvCxnSpPr>
          <p:nvPr/>
        </p:nvCxnSpPr>
        <p:spPr>
          <a:xfrm>
            <a:off x="7487365" y="5201908"/>
            <a:ext cx="175048" cy="0"/>
          </a:xfrm>
          <a:prstGeom prst="straightConnector1">
            <a:avLst/>
          </a:prstGeom>
          <a:ln w="25400">
            <a:solidFill>
              <a:schemeClr val="accent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8F03EF9-241F-B447-958B-16683D8750B8}"/>
              </a:ext>
            </a:extLst>
          </p:cNvPr>
          <p:cNvCxnSpPr>
            <a:cxnSpLocks/>
          </p:cNvCxnSpPr>
          <p:nvPr/>
        </p:nvCxnSpPr>
        <p:spPr>
          <a:xfrm>
            <a:off x="7661353" y="5205306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95121D5-255D-A645-BC84-A56DF3C05A35}"/>
              </a:ext>
            </a:extLst>
          </p:cNvPr>
          <p:cNvCxnSpPr>
            <a:cxnSpLocks/>
          </p:cNvCxnSpPr>
          <p:nvPr/>
        </p:nvCxnSpPr>
        <p:spPr>
          <a:xfrm>
            <a:off x="7836401" y="5205306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2FAC21F-D809-6A4B-BB72-D39E0E7A9AFF}"/>
              </a:ext>
            </a:extLst>
          </p:cNvPr>
          <p:cNvSpPr txBox="1"/>
          <p:nvPr/>
        </p:nvSpPr>
        <p:spPr>
          <a:xfrm>
            <a:off x="7190891" y="1238634"/>
            <a:ext cx="764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Target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1B1F7A6B-A585-6E47-921E-CE812EF7A699}"/>
              </a:ext>
            </a:extLst>
          </p:cNvPr>
          <p:cNvCxnSpPr>
            <a:cxnSpLocks/>
          </p:cNvCxnSpPr>
          <p:nvPr/>
        </p:nvCxnSpPr>
        <p:spPr>
          <a:xfrm flipV="1">
            <a:off x="8355280" y="3488781"/>
            <a:ext cx="989998" cy="9273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E7D3D09C-BD7D-834A-9917-2FA611227FC3}"/>
              </a:ext>
            </a:extLst>
          </p:cNvPr>
          <p:cNvSpPr txBox="1"/>
          <p:nvPr/>
        </p:nvSpPr>
        <p:spPr>
          <a:xfrm>
            <a:off x="8397924" y="3523601"/>
            <a:ext cx="10785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Reaction</a:t>
            </a:r>
          </a:p>
          <a:p>
            <a:r>
              <a:rPr lang="en-US" dirty="0">
                <a:solidFill>
                  <a:schemeClr val="bg1"/>
                </a:solidFill>
              </a:rPr>
              <a:t>Time (RT)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0307964-6CA4-0044-AE90-274937DCF7A1}"/>
              </a:ext>
            </a:extLst>
          </p:cNvPr>
          <p:cNvSpPr/>
          <p:nvPr/>
        </p:nvSpPr>
        <p:spPr>
          <a:xfrm>
            <a:off x="9551060" y="3180618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BC1E95C-31C1-BE49-8FA6-36C136EDE623}"/>
              </a:ext>
            </a:extLst>
          </p:cNvPr>
          <p:cNvSpPr txBox="1"/>
          <p:nvPr/>
        </p:nvSpPr>
        <p:spPr>
          <a:xfrm>
            <a:off x="9774379" y="330522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18A614C-0FCE-C647-80E3-45143562A43F}"/>
              </a:ext>
            </a:extLst>
          </p:cNvPr>
          <p:cNvSpPr txBox="1"/>
          <p:nvPr/>
        </p:nvSpPr>
        <p:spPr>
          <a:xfrm>
            <a:off x="9264759" y="2706339"/>
            <a:ext cx="1346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Last Fixation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44EEFF72-2AF0-5149-A66E-AE325FB51B9B}"/>
              </a:ext>
            </a:extLst>
          </p:cNvPr>
          <p:cNvCxnSpPr>
            <a:cxnSpLocks/>
          </p:cNvCxnSpPr>
          <p:nvPr/>
        </p:nvCxnSpPr>
        <p:spPr>
          <a:xfrm>
            <a:off x="10435001" y="3483489"/>
            <a:ext cx="1364111" cy="5292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E81F4C98-7AF2-2F4D-8F31-69A8B9EE3CE1}"/>
              </a:ext>
            </a:extLst>
          </p:cNvPr>
          <p:cNvSpPr txBox="1"/>
          <p:nvPr/>
        </p:nvSpPr>
        <p:spPr>
          <a:xfrm>
            <a:off x="10427453" y="3559345"/>
            <a:ext cx="1642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3500 – RT – D1 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BDE3A8A-7CBE-7E4E-A92A-A9CBE43A6915}"/>
              </a:ext>
            </a:extLst>
          </p:cNvPr>
          <p:cNvCxnSpPr>
            <a:cxnSpLocks/>
          </p:cNvCxnSpPr>
          <p:nvPr/>
        </p:nvCxnSpPr>
        <p:spPr>
          <a:xfrm flipV="1">
            <a:off x="182880" y="6107200"/>
            <a:ext cx="11800114" cy="6096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AED856C2-1189-1345-B326-D7465D4F8522}"/>
              </a:ext>
            </a:extLst>
          </p:cNvPr>
          <p:cNvSpPr txBox="1"/>
          <p:nvPr/>
        </p:nvSpPr>
        <p:spPr>
          <a:xfrm>
            <a:off x="4512129" y="6206135"/>
            <a:ext cx="3076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Singla Trial Duration = 4000 </a:t>
            </a:r>
            <a:r>
              <a:rPr lang="en-US" dirty="0" err="1">
                <a:solidFill>
                  <a:schemeClr val="bg1"/>
                </a:solidFill>
              </a:rPr>
              <a:t>ms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445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F578B-318A-2A44-A14E-94C43D100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 Single Trial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52C987-22E5-A846-B72A-BD08CC075D21}"/>
              </a:ext>
            </a:extLst>
          </p:cNvPr>
          <p:cNvSpPr/>
          <p:nvPr/>
        </p:nvSpPr>
        <p:spPr>
          <a:xfrm>
            <a:off x="311034" y="3249176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919228-FBB2-F541-8052-44035467C4CA}"/>
              </a:ext>
            </a:extLst>
          </p:cNvPr>
          <p:cNvSpPr txBox="1"/>
          <p:nvPr/>
        </p:nvSpPr>
        <p:spPr>
          <a:xfrm>
            <a:off x="534353" y="337377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882501-B6DC-214F-8E3C-E3470645CB91}"/>
              </a:ext>
            </a:extLst>
          </p:cNvPr>
          <p:cNvSpPr txBox="1"/>
          <p:nvPr/>
        </p:nvSpPr>
        <p:spPr>
          <a:xfrm>
            <a:off x="594773" y="1954006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First Fixation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466405-2BC7-AB4D-A84B-7FECE23E0D9F}"/>
              </a:ext>
            </a:extLst>
          </p:cNvPr>
          <p:cNvCxnSpPr>
            <a:cxnSpLocks/>
          </p:cNvCxnSpPr>
          <p:nvPr/>
        </p:nvCxnSpPr>
        <p:spPr>
          <a:xfrm>
            <a:off x="1211012" y="3650054"/>
            <a:ext cx="1560444" cy="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B3400EC-C2D2-6E4A-803A-D8B5371E92C9}"/>
              </a:ext>
            </a:extLst>
          </p:cNvPr>
          <p:cNvSpPr txBox="1"/>
          <p:nvPr/>
        </p:nvSpPr>
        <p:spPr>
          <a:xfrm>
            <a:off x="1292359" y="3618234"/>
            <a:ext cx="1401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D1 = 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400-1600 </a:t>
            </a:r>
            <a:r>
              <a:rPr lang="en-US" dirty="0" err="1">
                <a:solidFill>
                  <a:schemeClr val="bg1"/>
                </a:solidFill>
              </a:rPr>
              <a:t>ms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318CB6-5A18-B249-860F-C51612E56536}"/>
              </a:ext>
            </a:extLst>
          </p:cNvPr>
          <p:cNvSpPr/>
          <p:nvPr/>
        </p:nvSpPr>
        <p:spPr>
          <a:xfrm>
            <a:off x="3023040" y="2008812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0792CD-5D0A-9348-A23A-2C1F14821E6F}"/>
              </a:ext>
            </a:extLst>
          </p:cNvPr>
          <p:cNvSpPr txBox="1"/>
          <p:nvPr/>
        </p:nvSpPr>
        <p:spPr>
          <a:xfrm>
            <a:off x="3246359" y="213341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F81F6D-7501-FC4A-90D2-72C9756A8D11}"/>
              </a:ext>
            </a:extLst>
          </p:cNvPr>
          <p:cNvSpPr/>
          <p:nvPr/>
        </p:nvSpPr>
        <p:spPr>
          <a:xfrm>
            <a:off x="3023040" y="2989978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963E02-3922-DB4C-A2E8-5BFAD5E3444C}"/>
              </a:ext>
            </a:extLst>
          </p:cNvPr>
          <p:cNvSpPr txBox="1"/>
          <p:nvPr/>
        </p:nvSpPr>
        <p:spPr>
          <a:xfrm>
            <a:off x="3236420" y="322894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61EEF8-2898-544B-A57E-0FA958670FA5}"/>
              </a:ext>
            </a:extLst>
          </p:cNvPr>
          <p:cNvSpPr/>
          <p:nvPr/>
        </p:nvSpPr>
        <p:spPr>
          <a:xfrm>
            <a:off x="3023040" y="3971144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718758-524B-0946-979A-07B780927E50}"/>
              </a:ext>
            </a:extLst>
          </p:cNvPr>
          <p:cNvSpPr/>
          <p:nvPr/>
        </p:nvSpPr>
        <p:spPr>
          <a:xfrm>
            <a:off x="3023040" y="4952310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ABC271-CE14-E545-AD7A-4A5475EF47BC}"/>
              </a:ext>
            </a:extLst>
          </p:cNvPr>
          <p:cNvSpPr txBox="1"/>
          <p:nvPr/>
        </p:nvSpPr>
        <p:spPr>
          <a:xfrm>
            <a:off x="3246359" y="507691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1A19BF-20BB-2E40-92F6-66D82872AA75}"/>
              </a:ext>
            </a:extLst>
          </p:cNvPr>
          <p:cNvSpPr txBox="1"/>
          <p:nvPr/>
        </p:nvSpPr>
        <p:spPr>
          <a:xfrm>
            <a:off x="3241817" y="411041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26C0DC-FD77-AC4E-96AE-335ECF4EACF7}"/>
              </a:ext>
            </a:extLst>
          </p:cNvPr>
          <p:cNvSpPr txBox="1"/>
          <p:nvPr/>
        </p:nvSpPr>
        <p:spPr>
          <a:xfrm>
            <a:off x="3241817" y="391782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A3F9DB-8CBF-1244-B9ED-FFAA292C16C2}"/>
              </a:ext>
            </a:extLst>
          </p:cNvPr>
          <p:cNvSpPr txBox="1"/>
          <p:nvPr/>
        </p:nvSpPr>
        <p:spPr>
          <a:xfrm>
            <a:off x="3378516" y="1237418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8AEEC71-4469-C544-A557-0D2098C14AE6}"/>
              </a:ext>
            </a:extLst>
          </p:cNvPr>
          <p:cNvSpPr txBox="1"/>
          <p:nvPr/>
        </p:nvSpPr>
        <p:spPr>
          <a:xfrm>
            <a:off x="3246359" y="5410256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AC95B5-EA85-B44D-A799-ECABA73C8338}"/>
              </a:ext>
            </a:extLst>
          </p:cNvPr>
          <p:cNvSpPr/>
          <p:nvPr/>
        </p:nvSpPr>
        <p:spPr>
          <a:xfrm>
            <a:off x="2846722" y="1854877"/>
            <a:ext cx="1159652" cy="4078597"/>
          </a:xfrm>
          <a:prstGeom prst="rect">
            <a:avLst/>
          </a:prstGeom>
          <a:noFill/>
          <a:ln w="254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337E3E-AB08-5640-9C01-C967DC364C2F}"/>
              </a:ext>
            </a:extLst>
          </p:cNvPr>
          <p:cNvSpPr txBox="1"/>
          <p:nvPr/>
        </p:nvSpPr>
        <p:spPr>
          <a:xfrm>
            <a:off x="4117370" y="3681601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100 </a:t>
            </a:r>
            <a:r>
              <a:rPr lang="en-US" dirty="0" err="1">
                <a:solidFill>
                  <a:schemeClr val="bg1"/>
                </a:solidFill>
              </a:rPr>
              <a:t>ms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4289EF9-DDFF-FC4A-959E-EABE7D5088F1}"/>
              </a:ext>
            </a:extLst>
          </p:cNvPr>
          <p:cNvCxnSpPr>
            <a:cxnSpLocks/>
          </p:cNvCxnSpPr>
          <p:nvPr/>
        </p:nvCxnSpPr>
        <p:spPr>
          <a:xfrm>
            <a:off x="4106601" y="3663060"/>
            <a:ext cx="831159" cy="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AA130733-F237-314B-B385-B44FE4F292F8}"/>
              </a:ext>
            </a:extLst>
          </p:cNvPr>
          <p:cNvSpPr/>
          <p:nvPr/>
        </p:nvSpPr>
        <p:spPr>
          <a:xfrm>
            <a:off x="5030140" y="3308726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E6FDA4-D089-E44E-9172-B468C10C4330}"/>
              </a:ext>
            </a:extLst>
          </p:cNvPr>
          <p:cNvSpPr txBox="1"/>
          <p:nvPr/>
        </p:nvSpPr>
        <p:spPr>
          <a:xfrm>
            <a:off x="5253459" y="343332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69DB737-8978-794B-85CC-F72355B386C5}"/>
              </a:ext>
            </a:extLst>
          </p:cNvPr>
          <p:cNvSpPr txBox="1"/>
          <p:nvPr/>
        </p:nvSpPr>
        <p:spPr>
          <a:xfrm>
            <a:off x="5129563" y="1957324"/>
            <a:ext cx="1635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Middle Fixation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4C7830-0823-0B4D-8B22-ECA58A69F747}"/>
              </a:ext>
            </a:extLst>
          </p:cNvPr>
          <p:cNvSpPr txBox="1"/>
          <p:nvPr/>
        </p:nvSpPr>
        <p:spPr>
          <a:xfrm>
            <a:off x="5925627" y="3694938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400 </a:t>
            </a:r>
            <a:r>
              <a:rPr lang="en-US" dirty="0" err="1">
                <a:solidFill>
                  <a:schemeClr val="bg1"/>
                </a:solidFill>
              </a:rPr>
              <a:t>ms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86693DC-005A-1F48-B6BF-E3B79F8BD89C}"/>
              </a:ext>
            </a:extLst>
          </p:cNvPr>
          <p:cNvCxnSpPr>
            <a:cxnSpLocks/>
          </p:cNvCxnSpPr>
          <p:nvPr/>
        </p:nvCxnSpPr>
        <p:spPr>
          <a:xfrm>
            <a:off x="5906240" y="3686810"/>
            <a:ext cx="869029" cy="8128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4C394A05-43C8-DA46-8D3A-CA4860FB4F5D}"/>
              </a:ext>
            </a:extLst>
          </p:cNvPr>
          <p:cNvSpPr/>
          <p:nvPr/>
        </p:nvSpPr>
        <p:spPr>
          <a:xfrm>
            <a:off x="6882094" y="1891285"/>
            <a:ext cx="1362813" cy="3809390"/>
          </a:xfrm>
          <a:prstGeom prst="rect">
            <a:avLst/>
          </a:prstGeom>
          <a:noFill/>
          <a:ln w="254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7D15586-C277-5A41-936C-027D8B31D0DA}"/>
              </a:ext>
            </a:extLst>
          </p:cNvPr>
          <p:cNvSpPr/>
          <p:nvPr/>
        </p:nvSpPr>
        <p:spPr>
          <a:xfrm>
            <a:off x="7033246" y="2012264"/>
            <a:ext cx="1094642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79AC81F-23F2-FD4D-9017-71007288EC99}"/>
              </a:ext>
            </a:extLst>
          </p:cNvPr>
          <p:cNvSpPr txBox="1"/>
          <p:nvPr/>
        </p:nvSpPr>
        <p:spPr>
          <a:xfrm>
            <a:off x="7386277" y="2136866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D94946E-6596-0F45-B779-C5F53BCFA913}"/>
              </a:ext>
            </a:extLst>
          </p:cNvPr>
          <p:cNvCxnSpPr>
            <a:cxnSpLocks/>
          </p:cNvCxnSpPr>
          <p:nvPr/>
        </p:nvCxnSpPr>
        <p:spPr>
          <a:xfrm>
            <a:off x="7161842" y="2196294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6AB9490-C382-5947-A618-D1953B8901C0}"/>
              </a:ext>
            </a:extLst>
          </p:cNvPr>
          <p:cNvCxnSpPr>
            <a:cxnSpLocks/>
          </p:cNvCxnSpPr>
          <p:nvPr/>
        </p:nvCxnSpPr>
        <p:spPr>
          <a:xfrm>
            <a:off x="7336890" y="2204771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1DE2EE1-36A2-EA48-AE8C-0553AB22260E}"/>
              </a:ext>
            </a:extLst>
          </p:cNvPr>
          <p:cNvCxnSpPr>
            <a:cxnSpLocks/>
          </p:cNvCxnSpPr>
          <p:nvPr/>
        </p:nvCxnSpPr>
        <p:spPr>
          <a:xfrm>
            <a:off x="7509081" y="2201373"/>
            <a:ext cx="175048" cy="0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772D732-2E0B-364F-B763-9C5EBDEA2D39}"/>
              </a:ext>
            </a:extLst>
          </p:cNvPr>
          <p:cNvCxnSpPr>
            <a:cxnSpLocks/>
          </p:cNvCxnSpPr>
          <p:nvPr/>
        </p:nvCxnSpPr>
        <p:spPr>
          <a:xfrm>
            <a:off x="7683069" y="2204771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485A0F9-AFA6-734F-9553-EE1A995B796E}"/>
              </a:ext>
            </a:extLst>
          </p:cNvPr>
          <p:cNvCxnSpPr>
            <a:cxnSpLocks/>
          </p:cNvCxnSpPr>
          <p:nvPr/>
        </p:nvCxnSpPr>
        <p:spPr>
          <a:xfrm>
            <a:off x="7858117" y="2204771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0D6907BC-6108-B54C-B255-4A12F4676FB0}"/>
              </a:ext>
            </a:extLst>
          </p:cNvPr>
          <p:cNvSpPr/>
          <p:nvPr/>
        </p:nvSpPr>
        <p:spPr>
          <a:xfrm>
            <a:off x="7027568" y="2935001"/>
            <a:ext cx="1094642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43B78E4-747C-7940-B68F-C4F802C43478}"/>
              </a:ext>
            </a:extLst>
          </p:cNvPr>
          <p:cNvSpPr txBox="1"/>
          <p:nvPr/>
        </p:nvSpPr>
        <p:spPr>
          <a:xfrm>
            <a:off x="7380599" y="3059603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88446B5-9E6E-644F-B3CC-80D13509B720}"/>
              </a:ext>
            </a:extLst>
          </p:cNvPr>
          <p:cNvCxnSpPr>
            <a:cxnSpLocks/>
          </p:cNvCxnSpPr>
          <p:nvPr/>
        </p:nvCxnSpPr>
        <p:spPr>
          <a:xfrm>
            <a:off x="7156164" y="3119031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B0EDC3F-BF84-1541-81E6-9B8B97089FF1}"/>
              </a:ext>
            </a:extLst>
          </p:cNvPr>
          <p:cNvCxnSpPr>
            <a:cxnSpLocks/>
          </p:cNvCxnSpPr>
          <p:nvPr/>
        </p:nvCxnSpPr>
        <p:spPr>
          <a:xfrm>
            <a:off x="7331212" y="3127508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178C193-3F2C-4545-9807-A1CA004E3EF2}"/>
              </a:ext>
            </a:extLst>
          </p:cNvPr>
          <p:cNvCxnSpPr>
            <a:cxnSpLocks/>
          </p:cNvCxnSpPr>
          <p:nvPr/>
        </p:nvCxnSpPr>
        <p:spPr>
          <a:xfrm>
            <a:off x="7503403" y="3124110"/>
            <a:ext cx="175048" cy="0"/>
          </a:xfrm>
          <a:prstGeom prst="straightConnector1">
            <a:avLst/>
          </a:prstGeom>
          <a:ln w="25400">
            <a:solidFill>
              <a:schemeClr val="accent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C8FD6AA-00C3-6141-A967-E6DB2F2D882B}"/>
              </a:ext>
            </a:extLst>
          </p:cNvPr>
          <p:cNvCxnSpPr>
            <a:cxnSpLocks/>
          </p:cNvCxnSpPr>
          <p:nvPr/>
        </p:nvCxnSpPr>
        <p:spPr>
          <a:xfrm>
            <a:off x="7677391" y="3127508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2022229-2EB6-A344-99A7-839DAB118B16}"/>
              </a:ext>
            </a:extLst>
          </p:cNvPr>
          <p:cNvCxnSpPr>
            <a:cxnSpLocks/>
          </p:cNvCxnSpPr>
          <p:nvPr/>
        </p:nvCxnSpPr>
        <p:spPr>
          <a:xfrm>
            <a:off x="7852439" y="3127508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C2603923-F0F0-BA46-9EF4-39528F0E4A8F}"/>
              </a:ext>
            </a:extLst>
          </p:cNvPr>
          <p:cNvSpPr/>
          <p:nvPr/>
        </p:nvSpPr>
        <p:spPr>
          <a:xfrm>
            <a:off x="7027568" y="3846349"/>
            <a:ext cx="1094642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CB36D6-7146-B34E-9273-4CB185B4BAC9}"/>
              </a:ext>
            </a:extLst>
          </p:cNvPr>
          <p:cNvSpPr txBox="1"/>
          <p:nvPr/>
        </p:nvSpPr>
        <p:spPr>
          <a:xfrm>
            <a:off x="7385772" y="39414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BD2A078-1685-6B4D-8BAD-99AC2E96832C}"/>
              </a:ext>
            </a:extLst>
          </p:cNvPr>
          <p:cNvCxnSpPr>
            <a:cxnSpLocks/>
          </p:cNvCxnSpPr>
          <p:nvPr/>
        </p:nvCxnSpPr>
        <p:spPr>
          <a:xfrm>
            <a:off x="7141223" y="4483380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7C7F01C-91F1-B344-AF5B-B0DC10BA7391}"/>
              </a:ext>
            </a:extLst>
          </p:cNvPr>
          <p:cNvCxnSpPr>
            <a:cxnSpLocks/>
          </p:cNvCxnSpPr>
          <p:nvPr/>
        </p:nvCxnSpPr>
        <p:spPr>
          <a:xfrm>
            <a:off x="7316271" y="4491857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A4162CA-10FB-6B4D-A628-CDBE87366A63}"/>
              </a:ext>
            </a:extLst>
          </p:cNvPr>
          <p:cNvCxnSpPr>
            <a:cxnSpLocks/>
          </p:cNvCxnSpPr>
          <p:nvPr/>
        </p:nvCxnSpPr>
        <p:spPr>
          <a:xfrm>
            <a:off x="7488462" y="4488459"/>
            <a:ext cx="175048" cy="0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D13D600-5132-F742-84C2-81ABC1B0D741}"/>
              </a:ext>
            </a:extLst>
          </p:cNvPr>
          <p:cNvCxnSpPr>
            <a:cxnSpLocks/>
          </p:cNvCxnSpPr>
          <p:nvPr/>
        </p:nvCxnSpPr>
        <p:spPr>
          <a:xfrm>
            <a:off x="7662450" y="4491857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522197F2-7911-DB48-835C-5D95B61C6A60}"/>
              </a:ext>
            </a:extLst>
          </p:cNvPr>
          <p:cNvCxnSpPr>
            <a:cxnSpLocks/>
          </p:cNvCxnSpPr>
          <p:nvPr/>
        </p:nvCxnSpPr>
        <p:spPr>
          <a:xfrm>
            <a:off x="7837498" y="4491857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9C37B3DA-CEE1-CD4B-B34E-90A5DA4C5108}"/>
              </a:ext>
            </a:extLst>
          </p:cNvPr>
          <p:cNvSpPr/>
          <p:nvPr/>
        </p:nvSpPr>
        <p:spPr>
          <a:xfrm>
            <a:off x="7027568" y="4757697"/>
            <a:ext cx="1094642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666AC07-343C-1B40-B97C-74C974DF4592}"/>
              </a:ext>
            </a:extLst>
          </p:cNvPr>
          <p:cNvSpPr txBox="1"/>
          <p:nvPr/>
        </p:nvSpPr>
        <p:spPr>
          <a:xfrm>
            <a:off x="7384675" y="4817883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655F120-FE27-3542-B0C1-67A22F0A4785}"/>
              </a:ext>
            </a:extLst>
          </p:cNvPr>
          <p:cNvCxnSpPr>
            <a:cxnSpLocks/>
          </p:cNvCxnSpPr>
          <p:nvPr/>
        </p:nvCxnSpPr>
        <p:spPr>
          <a:xfrm>
            <a:off x="7140126" y="5389649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01D26DB-996E-644B-A1D2-32D97914B224}"/>
              </a:ext>
            </a:extLst>
          </p:cNvPr>
          <p:cNvCxnSpPr>
            <a:cxnSpLocks/>
          </p:cNvCxnSpPr>
          <p:nvPr/>
        </p:nvCxnSpPr>
        <p:spPr>
          <a:xfrm>
            <a:off x="7315174" y="5398126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C1D818A-763F-F84F-B806-88BFB3BE11A1}"/>
              </a:ext>
            </a:extLst>
          </p:cNvPr>
          <p:cNvCxnSpPr>
            <a:cxnSpLocks/>
          </p:cNvCxnSpPr>
          <p:nvPr/>
        </p:nvCxnSpPr>
        <p:spPr>
          <a:xfrm>
            <a:off x="7487365" y="5394728"/>
            <a:ext cx="175048" cy="0"/>
          </a:xfrm>
          <a:prstGeom prst="straightConnector1">
            <a:avLst/>
          </a:prstGeom>
          <a:ln w="25400">
            <a:solidFill>
              <a:schemeClr val="accent4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8F03EF9-241F-B447-958B-16683D8750B8}"/>
              </a:ext>
            </a:extLst>
          </p:cNvPr>
          <p:cNvCxnSpPr>
            <a:cxnSpLocks/>
          </p:cNvCxnSpPr>
          <p:nvPr/>
        </p:nvCxnSpPr>
        <p:spPr>
          <a:xfrm>
            <a:off x="7661353" y="5398126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95121D5-255D-A645-BC84-A56DF3C05A35}"/>
              </a:ext>
            </a:extLst>
          </p:cNvPr>
          <p:cNvCxnSpPr>
            <a:cxnSpLocks/>
          </p:cNvCxnSpPr>
          <p:nvPr/>
        </p:nvCxnSpPr>
        <p:spPr>
          <a:xfrm>
            <a:off x="7836401" y="5398126"/>
            <a:ext cx="17504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2FAC21F-D809-6A4B-BB72-D39E0E7A9AFF}"/>
              </a:ext>
            </a:extLst>
          </p:cNvPr>
          <p:cNvSpPr txBox="1"/>
          <p:nvPr/>
        </p:nvSpPr>
        <p:spPr>
          <a:xfrm>
            <a:off x="7645138" y="1144752"/>
            <a:ext cx="764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Target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1B1F7A6B-A585-6E47-921E-CE812EF7A699}"/>
              </a:ext>
            </a:extLst>
          </p:cNvPr>
          <p:cNvCxnSpPr>
            <a:cxnSpLocks/>
          </p:cNvCxnSpPr>
          <p:nvPr/>
        </p:nvCxnSpPr>
        <p:spPr>
          <a:xfrm flipV="1">
            <a:off x="8355280" y="3681601"/>
            <a:ext cx="989998" cy="9273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E7D3D09C-BD7D-834A-9917-2FA611227FC3}"/>
              </a:ext>
            </a:extLst>
          </p:cNvPr>
          <p:cNvSpPr txBox="1"/>
          <p:nvPr/>
        </p:nvSpPr>
        <p:spPr>
          <a:xfrm>
            <a:off x="8397924" y="3716421"/>
            <a:ext cx="10785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Reaction</a:t>
            </a:r>
          </a:p>
          <a:p>
            <a:r>
              <a:rPr lang="en-US" dirty="0">
                <a:solidFill>
                  <a:schemeClr val="bg1"/>
                </a:solidFill>
              </a:rPr>
              <a:t>Time (RT)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0307964-6CA4-0044-AE90-274937DCF7A1}"/>
              </a:ext>
            </a:extLst>
          </p:cNvPr>
          <p:cNvSpPr/>
          <p:nvPr/>
        </p:nvSpPr>
        <p:spPr>
          <a:xfrm>
            <a:off x="9551060" y="3373438"/>
            <a:ext cx="801757" cy="801757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BC1E95C-31C1-BE49-8FA6-36C136EDE623}"/>
              </a:ext>
            </a:extLst>
          </p:cNvPr>
          <p:cNvSpPr txBox="1"/>
          <p:nvPr/>
        </p:nvSpPr>
        <p:spPr>
          <a:xfrm>
            <a:off x="9774379" y="349804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18A614C-0FCE-C647-80E3-45143562A43F}"/>
              </a:ext>
            </a:extLst>
          </p:cNvPr>
          <p:cNvSpPr txBox="1"/>
          <p:nvPr/>
        </p:nvSpPr>
        <p:spPr>
          <a:xfrm>
            <a:off x="10251217" y="2090954"/>
            <a:ext cx="1346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Last Fixation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44EEFF72-2AF0-5149-A66E-AE325FB51B9B}"/>
              </a:ext>
            </a:extLst>
          </p:cNvPr>
          <p:cNvCxnSpPr>
            <a:cxnSpLocks/>
          </p:cNvCxnSpPr>
          <p:nvPr/>
        </p:nvCxnSpPr>
        <p:spPr>
          <a:xfrm>
            <a:off x="10435001" y="3676309"/>
            <a:ext cx="1364111" cy="5292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E81F4C98-7AF2-2F4D-8F31-69A8B9EE3CE1}"/>
              </a:ext>
            </a:extLst>
          </p:cNvPr>
          <p:cNvSpPr txBox="1"/>
          <p:nvPr/>
        </p:nvSpPr>
        <p:spPr>
          <a:xfrm>
            <a:off x="10427453" y="3752165"/>
            <a:ext cx="1642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3500 – RT – D1 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BDE3A8A-7CBE-7E4E-A92A-A9CBE43A6915}"/>
              </a:ext>
            </a:extLst>
          </p:cNvPr>
          <p:cNvCxnSpPr>
            <a:cxnSpLocks/>
          </p:cNvCxnSpPr>
          <p:nvPr/>
        </p:nvCxnSpPr>
        <p:spPr>
          <a:xfrm flipV="1">
            <a:off x="182880" y="6300020"/>
            <a:ext cx="11800114" cy="60960"/>
          </a:xfrm>
          <a:prstGeom prst="straightConnector1">
            <a:avLst/>
          </a:prstGeom>
          <a:ln w="38100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AED856C2-1189-1345-B326-D7465D4F8522}"/>
              </a:ext>
            </a:extLst>
          </p:cNvPr>
          <p:cNvSpPr txBox="1"/>
          <p:nvPr/>
        </p:nvSpPr>
        <p:spPr>
          <a:xfrm>
            <a:off x="4512129" y="6398955"/>
            <a:ext cx="3076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Singla Trial Duration = 4000 </a:t>
            </a:r>
            <a:r>
              <a:rPr lang="en-US" dirty="0" err="1">
                <a:solidFill>
                  <a:schemeClr val="bg1"/>
                </a:solidFill>
              </a:rPr>
              <a:t>ms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958CDA95-4848-DD46-977F-261FDA3AE6BE}"/>
              </a:ext>
            </a:extLst>
          </p:cNvPr>
          <p:cNvCxnSpPr>
            <a:cxnSpLocks/>
          </p:cNvCxnSpPr>
          <p:nvPr/>
        </p:nvCxnSpPr>
        <p:spPr>
          <a:xfrm>
            <a:off x="103620" y="1904765"/>
            <a:ext cx="2667836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127D1D07-348B-8143-B15A-D1E00AED4351}"/>
              </a:ext>
            </a:extLst>
          </p:cNvPr>
          <p:cNvSpPr txBox="1"/>
          <p:nvPr/>
        </p:nvSpPr>
        <p:spPr>
          <a:xfrm>
            <a:off x="897365" y="1539537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Phase 1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65F1773F-4B54-9C42-A48D-A6B4673A0967}"/>
              </a:ext>
            </a:extLst>
          </p:cNvPr>
          <p:cNvCxnSpPr>
            <a:cxnSpLocks/>
          </p:cNvCxnSpPr>
          <p:nvPr/>
        </p:nvCxnSpPr>
        <p:spPr>
          <a:xfrm flipV="1">
            <a:off x="2831958" y="1225528"/>
            <a:ext cx="2148149" cy="7787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5563C034-5672-E841-BBBD-200D3C4348C4}"/>
              </a:ext>
            </a:extLst>
          </p:cNvPr>
          <p:cNvSpPr txBox="1"/>
          <p:nvPr/>
        </p:nvSpPr>
        <p:spPr>
          <a:xfrm>
            <a:off x="3450618" y="853980"/>
            <a:ext cx="910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Phase 2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857BB839-37BD-924F-9171-F96231D10F09}"/>
              </a:ext>
            </a:extLst>
          </p:cNvPr>
          <p:cNvCxnSpPr>
            <a:cxnSpLocks/>
          </p:cNvCxnSpPr>
          <p:nvPr/>
        </p:nvCxnSpPr>
        <p:spPr>
          <a:xfrm flipV="1">
            <a:off x="4980107" y="1934884"/>
            <a:ext cx="1889640" cy="2093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F399FEAE-80AA-A148-9B53-DD65C9E9822D}"/>
              </a:ext>
            </a:extLst>
          </p:cNvPr>
          <p:cNvSpPr txBox="1"/>
          <p:nvPr/>
        </p:nvSpPr>
        <p:spPr>
          <a:xfrm>
            <a:off x="5509680" y="1564958"/>
            <a:ext cx="910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Phase 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10EC270-D560-9345-BADB-CBC40738F9FA}"/>
              </a:ext>
            </a:extLst>
          </p:cNvPr>
          <p:cNvCxnSpPr>
            <a:cxnSpLocks/>
          </p:cNvCxnSpPr>
          <p:nvPr/>
        </p:nvCxnSpPr>
        <p:spPr>
          <a:xfrm flipH="1">
            <a:off x="4980107" y="1230797"/>
            <a:ext cx="646" cy="207792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A8BE9F88-F7AC-4C44-A987-199F94F3072C}"/>
              </a:ext>
            </a:extLst>
          </p:cNvPr>
          <p:cNvCxnSpPr>
            <a:cxnSpLocks/>
          </p:cNvCxnSpPr>
          <p:nvPr/>
        </p:nvCxnSpPr>
        <p:spPr>
          <a:xfrm>
            <a:off x="6863387" y="1170784"/>
            <a:ext cx="2664093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99BE833A-E9D0-4642-8347-6489C1E94493}"/>
              </a:ext>
            </a:extLst>
          </p:cNvPr>
          <p:cNvCxnSpPr>
            <a:cxnSpLocks/>
          </p:cNvCxnSpPr>
          <p:nvPr/>
        </p:nvCxnSpPr>
        <p:spPr>
          <a:xfrm>
            <a:off x="2825598" y="1237418"/>
            <a:ext cx="6360" cy="6174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7927A2CA-7332-C74E-9EEB-FDF64CD119E2}"/>
              </a:ext>
            </a:extLst>
          </p:cNvPr>
          <p:cNvCxnSpPr>
            <a:cxnSpLocks/>
          </p:cNvCxnSpPr>
          <p:nvPr/>
        </p:nvCxnSpPr>
        <p:spPr>
          <a:xfrm>
            <a:off x="6863387" y="1217419"/>
            <a:ext cx="6360" cy="6174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7A8FE9E7-E90A-D749-8CC3-2EED56AC0BA1}"/>
              </a:ext>
            </a:extLst>
          </p:cNvPr>
          <p:cNvSpPr txBox="1"/>
          <p:nvPr/>
        </p:nvSpPr>
        <p:spPr>
          <a:xfrm>
            <a:off x="7677391" y="801452"/>
            <a:ext cx="910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Phase 4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2E1407B-FBF9-2048-A813-B121FE6B536D}"/>
              </a:ext>
            </a:extLst>
          </p:cNvPr>
          <p:cNvCxnSpPr>
            <a:cxnSpLocks/>
          </p:cNvCxnSpPr>
          <p:nvPr/>
        </p:nvCxnSpPr>
        <p:spPr>
          <a:xfrm>
            <a:off x="9521861" y="1197962"/>
            <a:ext cx="5619" cy="21643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65C2AEDE-FEA5-0449-9C6E-A4B1896C52B0}"/>
              </a:ext>
            </a:extLst>
          </p:cNvPr>
          <p:cNvCxnSpPr>
            <a:cxnSpLocks/>
          </p:cNvCxnSpPr>
          <p:nvPr/>
        </p:nvCxnSpPr>
        <p:spPr>
          <a:xfrm>
            <a:off x="9522998" y="2021442"/>
            <a:ext cx="2547212" cy="41443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2FA8B129-8A92-934C-AF6C-769E940261A4}"/>
              </a:ext>
            </a:extLst>
          </p:cNvPr>
          <p:cNvSpPr txBox="1"/>
          <p:nvPr/>
        </p:nvSpPr>
        <p:spPr>
          <a:xfrm>
            <a:off x="10454130" y="1669010"/>
            <a:ext cx="910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Phase 5</a:t>
            </a:r>
          </a:p>
        </p:txBody>
      </p:sp>
    </p:spTree>
    <p:extLst>
      <p:ext uri="{BB962C8B-B14F-4D97-AF65-F5344CB8AC3E}">
        <p14:creationId xmlns:p14="http://schemas.microsoft.com/office/powerpoint/2010/main" val="2962358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416D-5A0A-0A4B-9B0E-0B9BE129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 States: General</a:t>
            </a:r>
          </a:p>
        </p:txBody>
      </p:sp>
      <p:graphicFrame>
        <p:nvGraphicFramePr>
          <p:cNvPr id="29" name="Table 29">
            <a:extLst>
              <a:ext uri="{FF2B5EF4-FFF2-40B4-BE49-F238E27FC236}">
                <a16:creationId xmlns:a16="http://schemas.microsoft.com/office/drawing/2014/main" id="{65895303-BF8A-C04A-A042-7B9BCB5F2A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907556"/>
              </p:ext>
            </p:extLst>
          </p:nvPr>
        </p:nvGraphicFramePr>
        <p:xfrm>
          <a:off x="529641" y="1174817"/>
          <a:ext cx="10530244" cy="25013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897">
                  <a:extLst>
                    <a:ext uri="{9D8B030D-6E8A-4147-A177-3AD203B41FA5}">
                      <a16:colId xmlns:a16="http://schemas.microsoft.com/office/drawing/2014/main" val="3640813408"/>
                    </a:ext>
                  </a:extLst>
                </a:gridCol>
                <a:gridCol w="3984674">
                  <a:extLst>
                    <a:ext uri="{9D8B030D-6E8A-4147-A177-3AD203B41FA5}">
                      <a16:colId xmlns:a16="http://schemas.microsoft.com/office/drawing/2014/main" val="3518451517"/>
                    </a:ext>
                  </a:extLst>
                </a:gridCol>
                <a:gridCol w="2523379">
                  <a:extLst>
                    <a:ext uri="{9D8B030D-6E8A-4147-A177-3AD203B41FA5}">
                      <a16:colId xmlns:a16="http://schemas.microsoft.com/office/drawing/2014/main" val="3717308277"/>
                    </a:ext>
                  </a:extLst>
                </a:gridCol>
                <a:gridCol w="3564294">
                  <a:extLst>
                    <a:ext uri="{9D8B030D-6E8A-4147-A177-3AD203B41FA5}">
                      <a16:colId xmlns:a16="http://schemas.microsoft.com/office/drawing/2014/main" val="2902521259"/>
                    </a:ext>
                  </a:extLst>
                </a:gridCol>
              </a:tblGrid>
              <a:tr h="45747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#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State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State 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Value 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1075413"/>
                  </a:ext>
                </a:extLst>
              </a:tr>
              <a:tr h="6715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PhaseNumber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[1,2,3,4,5]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973719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TrialNumber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[1:96]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892837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825865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86715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205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416D-5A0A-0A4B-9B0E-0B9BE129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 </a:t>
            </a:r>
            <a:r>
              <a:rPr lang="en-US" dirty="0" err="1"/>
              <a:t>States:In</a:t>
            </a:r>
            <a:r>
              <a:rPr lang="en-US" dirty="0"/>
              <a:t> each trail </a:t>
            </a:r>
          </a:p>
        </p:txBody>
      </p:sp>
      <p:graphicFrame>
        <p:nvGraphicFramePr>
          <p:cNvPr id="29" name="Table 29">
            <a:extLst>
              <a:ext uri="{FF2B5EF4-FFF2-40B4-BE49-F238E27FC236}">
                <a16:creationId xmlns:a16="http://schemas.microsoft.com/office/drawing/2014/main" id="{65895303-BF8A-C04A-A042-7B9BCB5F2A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034600"/>
              </p:ext>
            </p:extLst>
          </p:nvPr>
        </p:nvGraphicFramePr>
        <p:xfrm>
          <a:off x="529641" y="1174817"/>
          <a:ext cx="10530244" cy="332408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897">
                  <a:extLst>
                    <a:ext uri="{9D8B030D-6E8A-4147-A177-3AD203B41FA5}">
                      <a16:colId xmlns:a16="http://schemas.microsoft.com/office/drawing/2014/main" val="3640813408"/>
                    </a:ext>
                  </a:extLst>
                </a:gridCol>
                <a:gridCol w="3984674">
                  <a:extLst>
                    <a:ext uri="{9D8B030D-6E8A-4147-A177-3AD203B41FA5}">
                      <a16:colId xmlns:a16="http://schemas.microsoft.com/office/drawing/2014/main" val="3518451517"/>
                    </a:ext>
                  </a:extLst>
                </a:gridCol>
                <a:gridCol w="2523379">
                  <a:extLst>
                    <a:ext uri="{9D8B030D-6E8A-4147-A177-3AD203B41FA5}">
                      <a16:colId xmlns:a16="http://schemas.microsoft.com/office/drawing/2014/main" val="3717308277"/>
                    </a:ext>
                  </a:extLst>
                </a:gridCol>
                <a:gridCol w="3564294">
                  <a:extLst>
                    <a:ext uri="{9D8B030D-6E8A-4147-A177-3AD203B41FA5}">
                      <a16:colId xmlns:a16="http://schemas.microsoft.com/office/drawing/2014/main" val="2902521259"/>
                    </a:ext>
                  </a:extLst>
                </a:gridCol>
              </a:tblGrid>
              <a:tr h="45747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#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State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State 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Value 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1075413"/>
                  </a:ext>
                </a:extLst>
              </a:tr>
              <a:tr h="6715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FirstFixationDuration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Random [400:1600]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973719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CueValue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[1,2,3,4]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892837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TargetValue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[1:8]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1: congruent, top, right</a:t>
                      </a:r>
                    </a:p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2: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825865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ReactionTime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Calculated [50 : 1700]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8671569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LastFixationDuration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TrialDuration</a:t>
                      </a:r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 – (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FirstFixationDuration</a:t>
                      </a:r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 + 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CueDuration</a:t>
                      </a:r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 + 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MiddleFixationDuration</a:t>
                      </a:r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 + RT)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42506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9695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416D-5A0A-0A4B-9B0E-0B9BE129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 Parameters </a:t>
            </a:r>
          </a:p>
        </p:txBody>
      </p:sp>
      <p:graphicFrame>
        <p:nvGraphicFramePr>
          <p:cNvPr id="29" name="Table 29">
            <a:extLst>
              <a:ext uri="{FF2B5EF4-FFF2-40B4-BE49-F238E27FC236}">
                <a16:creationId xmlns:a16="http://schemas.microsoft.com/office/drawing/2014/main" id="{65895303-BF8A-C04A-A042-7B9BCB5F2A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8716448"/>
              </p:ext>
            </p:extLst>
          </p:nvPr>
        </p:nvGraphicFramePr>
        <p:xfrm>
          <a:off x="529641" y="1174817"/>
          <a:ext cx="10421915" cy="52168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9568">
                  <a:extLst>
                    <a:ext uri="{9D8B030D-6E8A-4147-A177-3AD203B41FA5}">
                      <a16:colId xmlns:a16="http://schemas.microsoft.com/office/drawing/2014/main" val="3640813408"/>
                    </a:ext>
                  </a:extLst>
                </a:gridCol>
                <a:gridCol w="3984674">
                  <a:extLst>
                    <a:ext uri="{9D8B030D-6E8A-4147-A177-3AD203B41FA5}">
                      <a16:colId xmlns:a16="http://schemas.microsoft.com/office/drawing/2014/main" val="3518451517"/>
                    </a:ext>
                  </a:extLst>
                </a:gridCol>
                <a:gridCol w="2523379">
                  <a:extLst>
                    <a:ext uri="{9D8B030D-6E8A-4147-A177-3AD203B41FA5}">
                      <a16:colId xmlns:a16="http://schemas.microsoft.com/office/drawing/2014/main" val="3717308277"/>
                    </a:ext>
                  </a:extLst>
                </a:gridCol>
                <a:gridCol w="3564294">
                  <a:extLst>
                    <a:ext uri="{9D8B030D-6E8A-4147-A177-3AD203B41FA5}">
                      <a16:colId xmlns:a16="http://schemas.microsoft.com/office/drawing/2014/main" val="2902521259"/>
                    </a:ext>
                  </a:extLst>
                </a:gridCol>
              </a:tblGrid>
              <a:tr h="45747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#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Parameter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Parameter 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Parameter Value 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1075413"/>
                  </a:ext>
                </a:extLst>
              </a:tr>
              <a:tr h="671510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TrialDuration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4000 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ms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7022513"/>
                  </a:ext>
                </a:extLst>
              </a:tr>
              <a:tr h="671510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FirstFixationDurationMin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400 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ms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973719"/>
                  </a:ext>
                </a:extLst>
              </a:tr>
              <a:tr h="671510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FirstFixationDurationMax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1600 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ms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3357515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CueDuration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100 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ms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892837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MiddleFixation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Duration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400 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ms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825865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ReactionTimeMin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50 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ms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8671569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ReactionTimeMax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1700 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ms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652279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CueIconList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Path of cue icon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4063180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TargetIconList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Path of cue icon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494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5803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416D-5A0A-0A4B-9B0E-0B9BE129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 Parameters </a:t>
            </a:r>
          </a:p>
        </p:txBody>
      </p:sp>
      <p:graphicFrame>
        <p:nvGraphicFramePr>
          <p:cNvPr id="29" name="Table 29">
            <a:extLst>
              <a:ext uri="{FF2B5EF4-FFF2-40B4-BE49-F238E27FC236}">
                <a16:creationId xmlns:a16="http://schemas.microsoft.com/office/drawing/2014/main" id="{65895303-BF8A-C04A-A042-7B9BCB5F2A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0176152"/>
              </p:ext>
            </p:extLst>
          </p:nvPr>
        </p:nvGraphicFramePr>
        <p:xfrm>
          <a:off x="529641" y="1174817"/>
          <a:ext cx="10421915" cy="52168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9568">
                  <a:extLst>
                    <a:ext uri="{9D8B030D-6E8A-4147-A177-3AD203B41FA5}">
                      <a16:colId xmlns:a16="http://schemas.microsoft.com/office/drawing/2014/main" val="3640813408"/>
                    </a:ext>
                  </a:extLst>
                </a:gridCol>
                <a:gridCol w="3984674">
                  <a:extLst>
                    <a:ext uri="{9D8B030D-6E8A-4147-A177-3AD203B41FA5}">
                      <a16:colId xmlns:a16="http://schemas.microsoft.com/office/drawing/2014/main" val="3518451517"/>
                    </a:ext>
                  </a:extLst>
                </a:gridCol>
                <a:gridCol w="2523379">
                  <a:extLst>
                    <a:ext uri="{9D8B030D-6E8A-4147-A177-3AD203B41FA5}">
                      <a16:colId xmlns:a16="http://schemas.microsoft.com/office/drawing/2014/main" val="3717308277"/>
                    </a:ext>
                  </a:extLst>
                </a:gridCol>
                <a:gridCol w="3564294">
                  <a:extLst>
                    <a:ext uri="{9D8B030D-6E8A-4147-A177-3AD203B41FA5}">
                      <a16:colId xmlns:a16="http://schemas.microsoft.com/office/drawing/2014/main" val="2902521259"/>
                    </a:ext>
                  </a:extLst>
                </a:gridCol>
              </a:tblGrid>
              <a:tr h="45747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#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Parameter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Parameter 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Parameter Value 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1075413"/>
                  </a:ext>
                </a:extLst>
              </a:tr>
              <a:tr h="671510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TailNum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96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7022513"/>
                  </a:ext>
                </a:extLst>
              </a:tr>
              <a:tr h="671510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PracticeMode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True/</a:t>
                      </a: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Flase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973719"/>
                  </a:ext>
                </a:extLst>
              </a:tr>
              <a:tr h="671510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BlockIndex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[1,10]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3357515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WindowWidth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892837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WindowHeight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9825865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WindowLeft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8671569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WindowTop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652279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BackgroundColor</a:t>
                      </a:r>
                      <a:r>
                        <a:rPr lang="en-US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(Window’s)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4063180"/>
                  </a:ext>
                </a:extLst>
              </a:tr>
              <a:tr h="457472"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494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8926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0C56-6E39-3D4B-BFB2-5F4165AFF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 Demo</a:t>
            </a:r>
          </a:p>
        </p:txBody>
      </p:sp>
      <p:pic>
        <p:nvPicPr>
          <p:cNvPr id="6" name="ANT_demo.mp4" descr="ANT_demo.mp4">
            <a:hlinkClick r:id="" action="ppaction://media"/>
            <a:extLst>
              <a:ext uri="{FF2B5EF4-FFF2-40B4-BE49-F238E27FC236}">
                <a16:creationId xmlns:a16="http://schemas.microsoft.com/office/drawing/2014/main" id="{B39107CF-FE1E-C746-8E0E-CD04D9467E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384" y="771525"/>
            <a:ext cx="10820400" cy="608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534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1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67133</TotalTime>
  <Words>280</Words>
  <Application>Microsoft Macintosh PowerPoint</Application>
  <PresentationFormat>Widescreen</PresentationFormat>
  <Paragraphs>143</Paragraphs>
  <Slides>10</Slides>
  <Notes>0</Notes>
  <HiddenSlides>2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Custom Design</vt:lpstr>
      <vt:lpstr>PowerPoint Presentation</vt:lpstr>
      <vt:lpstr>ANT Experiment Design</vt:lpstr>
      <vt:lpstr>ANT Single Trial</vt:lpstr>
      <vt:lpstr>ANT Single Trial</vt:lpstr>
      <vt:lpstr>ANT States: General</vt:lpstr>
      <vt:lpstr>ANT States:In each trail </vt:lpstr>
      <vt:lpstr>ANT Parameters </vt:lpstr>
      <vt:lpstr>ANT Parameters </vt:lpstr>
      <vt:lpstr>ANT 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Nourmohammadi, Mohammad A (HEALTH)</dc:creator>
  <cp:lastModifiedBy>Huiling Huang</cp:lastModifiedBy>
  <cp:revision>2106</cp:revision>
  <cp:lastPrinted>2019-04-26T14:40:30Z</cp:lastPrinted>
  <dcterms:created xsi:type="dcterms:W3CDTF">2019-04-26T14:07:05Z</dcterms:created>
  <dcterms:modified xsi:type="dcterms:W3CDTF">2021-09-13T15:30:17Z</dcterms:modified>
</cp:coreProperties>
</file>